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E0BED-E005-704B-B97E-72AF1B5F6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A26C1A-6726-7B4E-B0FD-391053F4D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9E433-CA35-244B-A719-8ED4D060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48633-479E-364A-8F3D-50B5E59A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F8E57B-9AB9-CC4D-9C4A-075E419E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9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0DB1E-FA62-6347-9525-CA651784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0143C6-2792-6B45-B3E7-D93380E37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F6176-EAAF-F443-A24E-A8879CE4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DB1AE-BB00-DE40-B6C9-96A2E441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BBA6FE-DF8E-6341-B367-CE951FE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8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9F6BC4-FD2B-1F4C-BEB9-0277CD5EF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4E26A9-1D89-6B4E-AFE6-9D2D362D9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EC62F-F689-324C-A9A5-F94A00F1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C47407-B0B0-AA42-9041-E5F4F06E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4F9E8-39C0-BC4B-B72D-B85151CC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1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860A-DBE2-0147-AFE7-5B861B48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974D2-6270-914D-B65F-6236FC1EA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0E225-1818-3849-A814-66B55D02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88F76-A79B-C74E-BC6D-FFF49C69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545B0-9BE8-CC4D-8764-35B332DC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9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D8373-A89A-B64E-993C-1F496F74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04B7F2-075F-0044-B2CE-B48117986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6EBAD-462A-0D43-87B1-0B5BD8FE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321AB3-E390-BD4B-ACAA-60767F69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9C46A-C816-3746-B147-997CABB8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6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86B20-73AE-F34D-87EB-5D50B5E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38C4A-84C0-2B4C-8FB0-892271011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16ACB-7F4C-2B4B-B7D3-DEC78BC5E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D0BE34-F6A8-F64E-8875-00FAD026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F7E2B-45D7-D540-AD9D-14F00520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B10BE5-D450-9242-9628-F31352C0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9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2F9AC-72E8-764F-B223-82F0DCEE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8C71D2-5868-B544-ADE4-6BABF52F0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E24DD1-A3B6-9746-8D4D-83C35E8E8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8C4ACD-B4C6-B944-B62F-CE8FC9176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44832F-78E1-2444-9B8F-975B10F48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3ED520-BF0D-3A4E-AB78-797C1731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19F0CD-0359-FB43-85F0-6E88C77F5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C1BA62-5BBC-6D4C-9030-6528D37C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7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671AD-7D01-D94D-9DC0-B2389C8F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A68093-32EC-4849-8C83-313CF7B2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67CBA7-063F-654A-AA37-A9FC201D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D454F3-85EF-7B48-A07A-3C4084E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5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4F85EF-A1D4-114C-A803-99DE79A9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17D8B-14A5-2144-80B9-0A90AE6F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91EEC-225B-D74C-B5E5-324C8F17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0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01C32-E8D0-7647-8B69-1204360C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053C0-BC79-B844-92D0-87B130B2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220AD9-2C19-9244-B15C-253B1A89F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02C846-7593-4542-9FAF-563D5B7E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3E27D-C0BB-224E-8A14-BD7D5A20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DF607-8A86-704B-A5B8-4F652940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2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418DA-5839-BF4A-9F65-538968C5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B824FB-C3F3-C648-A181-7FBA8CAD9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6A00AF-F553-CF47-8388-8001693A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24BF4-5ABA-7946-B5C8-23D6C037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8C56B3-F1E1-AF44-B3C3-8EF41ED6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471F0-F864-E940-BB57-99FFAE78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5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42BCA-5911-D240-AF8C-BB6C459D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E292E-0491-5A48-A28D-D0A53F90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9F1307-964C-A542-BD1A-2A0794324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DE69-9711-EB42-938E-2E2FABBACF08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B0B47-8900-C645-BC62-BD0543321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A112E-34E4-4049-A552-418E5A25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33227-EB79-C645-9C45-BE61B8B66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5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C7F6C34-2793-5149-9A47-5148409D9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7" y="-109993"/>
            <a:ext cx="12841093" cy="738362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E43C36D-76DD-2B4F-8B13-BDE05EEC31DA}"/>
              </a:ext>
            </a:extLst>
          </p:cNvPr>
          <p:cNvSpPr/>
          <p:nvPr/>
        </p:nvSpPr>
        <p:spPr>
          <a:xfrm>
            <a:off x="105548" y="6224649"/>
            <a:ext cx="3796411" cy="67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30079-A561-734D-A48A-C925F81E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373" y="194118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ru-RU" b="1" i="1"/>
              <a:t>"Условия способствующие реализации художественно-эстетическому развития воспитанников"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9323DE-F588-314F-940A-842C97361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489" y="6384223"/>
            <a:ext cx="9794996" cy="821377"/>
          </a:xfrm>
        </p:spPr>
        <p:txBody>
          <a:bodyPr/>
          <a:lstStyle/>
          <a:p>
            <a:r>
              <a:rPr lang="ru-RU" i="1"/>
              <a:t>Выполнила: Чуркина В. П.</a:t>
            </a:r>
          </a:p>
        </p:txBody>
      </p:sp>
    </p:spTree>
    <p:extLst>
      <p:ext uri="{BB962C8B-B14F-4D97-AF65-F5344CB8AC3E}">
        <p14:creationId xmlns:p14="http://schemas.microsoft.com/office/powerpoint/2010/main" val="374579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E6BADE3-E905-4049-8D46-629EA96E0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116" y="-383474"/>
            <a:ext cx="14008486" cy="7879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7F93B-C15B-5646-9E7C-5D61A2B9303B}"/>
              </a:ext>
            </a:extLst>
          </p:cNvPr>
          <p:cNvSpPr txBox="1"/>
          <p:nvPr/>
        </p:nvSpPr>
        <p:spPr>
          <a:xfrm>
            <a:off x="783338" y="204335"/>
            <a:ext cx="1062532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</a:rPr>
              <a:t>Детство</a:t>
            </a:r>
            <a:r>
              <a:rPr lang="ru-RU" sz="3200" b="1" i="1"/>
              <a:t> — это самый главный жизненный период, в котором закладываются основные черты и способности личности. Дети восприимчивы к вещам и явлениям окружающего мира во всём их многообразии и полноте образов. Образовательный процесс в ДОУ направлен на формирование всесторонне развитой личности, самостоятельно мыслящей, способной к эстетическому пониманию действительности и сути искусства, стремящейся воплощать свои идеи в творческом ключе. Для это мы создаём условия способствующие реализации художественно эстетическому развития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386311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9509071-E981-1645-A2DF-6F789EDF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432" y="-298510"/>
            <a:ext cx="13248863" cy="7455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FB4A66-4553-004C-812D-8EF824D75BF5}"/>
              </a:ext>
            </a:extLst>
          </p:cNvPr>
          <p:cNvSpPr txBox="1"/>
          <p:nvPr/>
        </p:nvSpPr>
        <p:spPr>
          <a:xfrm>
            <a:off x="234411" y="96114"/>
            <a:ext cx="9394498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ru-RU" sz="4000" b="1" i="1">
                <a:cs typeface="Aharoni" panose="02010803020104030203" pitchFamily="2" charset="-79"/>
              </a:rPr>
              <a:t>Вот так мы пробуем заниматься творчеством: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5467D4F-BA2A-B144-A63F-1247D7E7E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50" y="2018528"/>
            <a:ext cx="5852265" cy="4389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FB951B5F-D104-0048-8B30-0BE3DAA36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35" y="614435"/>
            <a:ext cx="5162165" cy="2919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116DE967-E471-2B4D-A227-E254895E0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06" y="3698973"/>
            <a:ext cx="5225694" cy="2973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892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6698918-2ED9-144D-A71C-3DF471849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611" y="-445326"/>
            <a:ext cx="13189481" cy="7415935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73439FA-C959-C941-8DB4-0E4BFFCFF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7" y="553307"/>
            <a:ext cx="4064000" cy="5418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5DE1C54-9A19-BA4A-BB1E-4913E09C0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64" y="553307"/>
            <a:ext cx="7224889" cy="5418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84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C3993DD-15E3-2A47-9537-4C4375598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04" y="-220189"/>
            <a:ext cx="12861407" cy="7298377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AFC3AAF-45F2-E64F-A2B5-8FED45937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9" y="719661"/>
            <a:ext cx="4064000" cy="5418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66EF5A4-A905-F644-93E3-ADC2BB218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11" y="719661"/>
            <a:ext cx="3064934" cy="5418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FE744EF-77D7-304E-A20E-FAECFF9A9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5" y="719662"/>
            <a:ext cx="3064934" cy="5418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225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9C9D56F-3D07-444F-9DA1-5F3687D27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8" y="-5637686"/>
            <a:ext cx="7308051" cy="3531672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5385456-8DE8-E745-A805-29EB57063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953629" y="-3232071"/>
            <a:ext cx="8580148" cy="1362634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9D1C3F-CE46-EF49-9561-86A10D21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39" y="1614105"/>
            <a:ext cx="11302928" cy="317556"/>
          </a:xfrm>
        </p:spPr>
        <p:txBody>
          <a:bodyPr>
            <a:noAutofit/>
          </a:bodyPr>
          <a:lstStyle/>
          <a:p>
            <a:r>
              <a:rPr lang="ru-RU" sz="3200" b="1" i="1"/>
              <a:t>Для успешной реализации художественно-эстетического развития детей группы раннего возраста совместно с родителями было приобретено следующие материалы: кенетический песок с различными фигурками для лепки, радужный песок, восковые карандаши, восковой мягкий яркий пластилин, большие листы для рисования (ватман)  и многое другое.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9E8CC36-3EDC-DD4B-8B99-5BCA0B3EB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78" y="3147910"/>
            <a:ext cx="5145273" cy="3517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553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9D95DD2-5BD9-5846-BA79-F9FC38540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13" y="-838882"/>
            <a:ext cx="12700825" cy="7979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E4AE0-A3EC-9A46-B5DC-E8CFAB4A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455" y="-1138567"/>
            <a:ext cx="4547754" cy="7373112"/>
          </a:xfrm>
        </p:spPr>
        <p:txBody>
          <a:bodyPr>
            <a:normAutofit/>
          </a:bodyPr>
          <a:lstStyle/>
          <a:p>
            <a:r>
              <a:rPr lang="ru-RU" sz="6000" b="1" i="1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55337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"Условия способствующие реализации художественно-эстетическому развития воспитанников"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успешной реализации художественно-эстетического развития детей группы раннего возраста совместно с родителями было приобретено следующие материалы: кенетический песок с различными фигурками для лепки, радужный песок, восковые карандаши, восковой мягкий яркий пластилин, большие листы для рисования (ватман)  и многое другое.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"Условия способствующие реализации художественно-эстетическому развития воспитанников"</dc:title>
  <dc:creator>Yaroslav Churkin</dc:creator>
  <cp:lastModifiedBy>Yaroslav Churkin</cp:lastModifiedBy>
  <cp:revision>2</cp:revision>
  <dcterms:created xsi:type="dcterms:W3CDTF">2022-02-14T05:37:57Z</dcterms:created>
  <dcterms:modified xsi:type="dcterms:W3CDTF">2022-02-14T06:34:34Z</dcterms:modified>
</cp:coreProperties>
</file>